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3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351" r:id="rId6"/>
    <p:sldId id="352" r:id="rId7"/>
    <p:sldId id="350" r:id="rId8"/>
    <p:sldId id="353" r:id="rId9"/>
    <p:sldId id="260" r:id="rId10"/>
    <p:sldId id="331" r:id="rId11"/>
    <p:sldId id="341" r:id="rId12"/>
    <p:sldId id="262" r:id="rId13"/>
    <p:sldId id="263" r:id="rId14"/>
    <p:sldId id="264" r:id="rId15"/>
    <p:sldId id="267" r:id="rId16"/>
    <p:sldId id="266" r:id="rId17"/>
    <p:sldId id="265" r:id="rId18"/>
    <p:sldId id="268" r:id="rId19"/>
    <p:sldId id="270" r:id="rId20"/>
    <p:sldId id="271" r:id="rId21"/>
    <p:sldId id="273" r:id="rId22"/>
    <p:sldId id="274" r:id="rId23"/>
    <p:sldId id="275" r:id="rId24"/>
    <p:sldId id="278" r:id="rId25"/>
    <p:sldId id="276" r:id="rId26"/>
    <p:sldId id="279" r:id="rId27"/>
    <p:sldId id="277" r:id="rId28"/>
    <p:sldId id="280" r:id="rId29"/>
    <p:sldId id="282" r:id="rId30"/>
    <p:sldId id="283" r:id="rId31"/>
    <p:sldId id="335" r:id="rId32"/>
    <p:sldId id="285" r:id="rId33"/>
    <p:sldId id="286" r:id="rId34"/>
    <p:sldId id="289" r:id="rId35"/>
    <p:sldId id="287" r:id="rId36"/>
    <p:sldId id="290" r:id="rId37"/>
    <p:sldId id="291" r:id="rId38"/>
    <p:sldId id="292" r:id="rId39"/>
    <p:sldId id="293" r:id="rId40"/>
    <p:sldId id="347" r:id="rId41"/>
    <p:sldId id="348" r:id="rId42"/>
    <p:sldId id="296" r:id="rId43"/>
    <p:sldId id="294" r:id="rId44"/>
    <p:sldId id="297" r:id="rId45"/>
    <p:sldId id="295" r:id="rId46"/>
    <p:sldId id="301" r:id="rId47"/>
    <p:sldId id="298" r:id="rId48"/>
    <p:sldId id="302" r:id="rId49"/>
    <p:sldId id="299" r:id="rId50"/>
    <p:sldId id="303" r:id="rId51"/>
    <p:sldId id="300" r:id="rId52"/>
    <p:sldId id="304" r:id="rId53"/>
    <p:sldId id="305" r:id="rId54"/>
    <p:sldId id="309" r:id="rId55"/>
    <p:sldId id="306" r:id="rId56"/>
    <p:sldId id="310" r:id="rId57"/>
    <p:sldId id="307" r:id="rId58"/>
    <p:sldId id="311" r:id="rId59"/>
    <p:sldId id="312" r:id="rId60"/>
    <p:sldId id="313" r:id="rId61"/>
    <p:sldId id="338" r:id="rId62"/>
    <p:sldId id="339" r:id="rId63"/>
    <p:sldId id="340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7" r:id="rId74"/>
    <p:sldId id="326" r:id="rId75"/>
    <p:sldId id="323" r:id="rId76"/>
    <p:sldId id="325" r:id="rId77"/>
    <p:sldId id="328" r:id="rId78"/>
    <p:sldId id="329" r:id="rId79"/>
    <p:sldId id="261" r:id="rId80"/>
    <p:sldId id="346" r:id="rId81"/>
    <p:sldId id="332" r:id="rId82"/>
    <p:sldId id="333" r:id="rId83"/>
    <p:sldId id="334" r:id="rId84"/>
    <p:sldId id="336" r:id="rId85"/>
    <p:sldId id="337" r:id="rId86"/>
    <p:sldId id="342" r:id="rId87"/>
    <p:sldId id="343" r:id="rId88"/>
    <p:sldId id="344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71"/>
  </p:normalViewPr>
  <p:slideViewPr>
    <p:cSldViewPr snapToGrid="0" snapToObjects="1">
      <p:cViewPr>
        <p:scale>
          <a:sx n="105" d="100"/>
          <a:sy n="105" d="100"/>
        </p:scale>
        <p:origin x="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01EE5-9E9F-504B-8A64-A2A319362E9B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BCF4-C1AB-5D4D-A3DF-26299A0C5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4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5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0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5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5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BCF4-C1AB-5D4D-A3DF-26299A0C5F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ncewrite.com/SheepShaver/macbenesh-osx-files.zi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ncewrite.com/SheepShaver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ncewrite.com/SheepShaver/macbenesh-machine.sheepvm.zip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zu2CrO-aexFndiKs0EJUwUtThmNIUSIjISsXKPcE4x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culation.com/forum/viewtopic.php?f=20&amp;t=7360&amp;sid=63235b985d85756ebaad89a5794e952e" TargetMode="External"/><Relationship Id="rId4" Type="http://schemas.openxmlformats.org/officeDocument/2006/relationships/hyperlink" Target="http://www.xs4all.nl/~ronaldpr/sheepshaverforum/SheepShaver_UB_20140201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aculation.com/forum/viewtopic.php?f=20&amp;t=7360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undantrobot.com/#/sheepshaver" TargetMode="External"/><Relationship Id="rId4" Type="http://schemas.openxmlformats.org/officeDocument/2006/relationships/hyperlink" Target="http://www.redundantrobot.com/sheepshaver_files/roms/newworld86.rom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inworldpc.com/download/3E3DC7CB-18DA-11E4-99E5-7054D21A8599" TargetMode="External"/><Relationship Id="rId4" Type="http://schemas.openxmlformats.org/officeDocument/2006/relationships/hyperlink" Target="http://unarchiver.c3.cx/unarchiv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open?id=0B8yLWckVUiuGanlLM214QVdqXzQ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nworldpc.com/download/437DE870-18DA-11E4-99E5-7054D21A8599" TargetMode="External"/><Relationship Id="rId3" Type="http://schemas.openxmlformats.org/officeDocument/2006/relationships/hyperlink" Target="https://drive.google.com/open?id=0B8yLWckVUiuGWkpuQVdlOEpkOUU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cupdate.com/app/mac/4474/apple-carbonlib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derikseiffert.de/filetyp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Run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Under Mac OS 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Arthur Ryman, Dancewrite</a:t>
            </a:r>
          </a:p>
          <a:p>
            <a:r>
              <a:rPr lang="en-US" dirty="0" smtClean="0"/>
              <a:t>International BenMove Congress, Paris, 2017-07-06</a:t>
            </a:r>
          </a:p>
        </p:txBody>
      </p:sp>
    </p:spTree>
    <p:extLst>
      <p:ext uri="{BB962C8B-B14F-4D97-AF65-F5344CB8AC3E}">
        <p14:creationId xmlns:p14="http://schemas.microsoft.com/office/powerpoint/2010/main" val="76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After the Workshop You Want to Create the Virtual Machine Package Yourself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your convenience, all of the files that you need to </a:t>
            </a:r>
            <a:r>
              <a:rPr lang="en-US" dirty="0" smtClean="0"/>
              <a:t>create the virtual machine package </a:t>
            </a:r>
            <a:r>
              <a:rPr lang="en-US" dirty="0" smtClean="0"/>
              <a:t>have been </a:t>
            </a:r>
            <a:r>
              <a:rPr lang="en-US" dirty="0" smtClean="0"/>
              <a:t>assembled into </a:t>
            </a:r>
            <a:r>
              <a:rPr lang="en-US" dirty="0" smtClean="0"/>
              <a:t>a single </a:t>
            </a:r>
            <a:r>
              <a:rPr lang="en-US" dirty="0" smtClean="0"/>
              <a:t>zip file: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2"/>
              </a:rPr>
              <a:t>macbenesh-osx-files.zip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Unzip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macbenesh-osx-files.zip </a:t>
            </a:r>
            <a:r>
              <a:rPr lang="en-US" dirty="0" smtClean="0"/>
              <a:t>to your OS X machine</a:t>
            </a:r>
          </a:p>
          <a:p>
            <a:pPr lvl="1"/>
            <a:r>
              <a:rPr lang="en-US" dirty="0" smtClean="0"/>
              <a:t>The folder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-file</a:t>
            </a:r>
            <a:r>
              <a:rPr lang="en-US" dirty="0" smtClean="0"/>
              <a:t> will be created</a:t>
            </a:r>
          </a:p>
          <a:p>
            <a:r>
              <a:rPr lang="en-US" dirty="0" smtClean="0"/>
              <a:t>See the end of this presentation for links to where the </a:t>
            </a:r>
            <a:r>
              <a:rPr lang="en-US" dirty="0" smtClean="0"/>
              <a:t>components of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macbenesh-osx-files.zip </a:t>
            </a:r>
            <a:r>
              <a:rPr lang="en-US" dirty="0" smtClean="0"/>
              <a:t>were obtained</a:t>
            </a:r>
          </a:p>
          <a:p>
            <a:pPr lvl="1"/>
            <a:r>
              <a:rPr lang="en-US" dirty="0" smtClean="0"/>
              <a:t>You can download the components yourself from the original sources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10058400" cy="63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is an OS X application that emulates a PowerPC so you can run OS 9 </a:t>
            </a:r>
            <a:r>
              <a:rPr lang="en-US" dirty="0" smtClean="0"/>
              <a:t>applications again</a:t>
            </a:r>
            <a:endParaRPr lang="en-US" dirty="0" smtClean="0"/>
          </a:p>
          <a:p>
            <a:r>
              <a:rPr lang="en-US" dirty="0" smtClean="0"/>
              <a:t>Copy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folder from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/>
              <a:t>into your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Applications</a:t>
            </a:r>
            <a:r>
              <a:rPr lang="en-US" dirty="0" smtClean="0"/>
              <a:t>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About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ROM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application will quit immediately unless it finds a ROM file</a:t>
            </a:r>
          </a:p>
          <a:p>
            <a:r>
              <a:rPr lang="en-US" dirty="0" smtClean="0"/>
              <a:t>Apple regarded their ROM file as proprietary and asked the developer of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to not distribute it</a:t>
            </a:r>
          </a:p>
          <a:p>
            <a:r>
              <a:rPr lang="en-US" dirty="0" smtClean="0"/>
              <a:t>I have already obtained and copied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ROM</a:t>
            </a:r>
            <a:r>
              <a:rPr lang="en-US" dirty="0" smtClean="0"/>
              <a:t> file into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folder to simplify the installation process</a:t>
            </a:r>
          </a:p>
        </p:txBody>
      </p:sp>
    </p:spTree>
    <p:extLst>
      <p:ext uri="{BB962C8B-B14F-4D97-AF65-F5344CB8AC3E}">
        <p14:creationId xmlns:p14="http://schemas.microsoft.com/office/powerpoint/2010/main" val="7261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8" y="689356"/>
            <a:ext cx="10058400" cy="512284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2974848" y="1755648"/>
            <a:ext cx="1389888" cy="28041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now 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but you’ll just see the diskette icon with a flashing question mark prompting you to install OS 9</a:t>
            </a:r>
          </a:p>
          <a:p>
            <a:r>
              <a:rPr lang="en-US" dirty="0"/>
              <a:t>At this stage </a:t>
            </a:r>
            <a:r>
              <a:rPr lang="en-US" dirty="0" smtClean="0"/>
              <a:t>the only way to quit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/>
              <a:t> </a:t>
            </a:r>
            <a:r>
              <a:rPr lang="en-US" dirty="0" smtClean="0"/>
              <a:t>is by pressing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Control-Escape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Note that you may have to modify the Security Preferences for the application to allow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to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41300"/>
            <a:ext cx="8128000" cy="63754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5718048" y="3157728"/>
            <a:ext cx="755904" cy="78028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Mac </a:t>
            </a:r>
            <a:r>
              <a:rPr lang="en-US" dirty="0" smtClean="0">
                <a:latin typeface="+mn-lt"/>
                <a:ea typeface="Courier" charset="0"/>
                <a:cs typeface="Courier" charset="0"/>
              </a:rPr>
              <a:t>OS 9.0.4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the Mac OS 9.0.4 CD image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MacOS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9.0.4.iso</a:t>
            </a:r>
            <a:r>
              <a:rPr lang="en-US" dirty="0" smtClean="0">
                <a:ea typeface="Courier" charset="0"/>
                <a:cs typeface="Courier" charset="0"/>
              </a:rPr>
              <a:t> is a CD image file that contains the Mac OS 9.0.4 installer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Copy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MacOS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9.0.4.iso</a:t>
            </a:r>
            <a:r>
              <a:rPr lang="en-US" dirty="0">
                <a:ea typeface="Courier" charset="0"/>
                <a:cs typeface="Courier" charset="0"/>
              </a:rPr>
              <a:t> </a:t>
            </a:r>
            <a:r>
              <a:rPr lang="en-US" dirty="0" smtClean="0">
                <a:ea typeface="Courier" charset="0"/>
                <a:cs typeface="Courier" charset="0"/>
              </a:rPr>
              <a:t>from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macbenesh-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>
                <a:ea typeface="Courier" charset="0"/>
                <a:cs typeface="Courier" charset="0"/>
              </a:rPr>
              <a:t>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DO NOT double-click it since that will mount the CD image in OS X!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The CD image file must be read-only since real CDs are read-only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Select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Apple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MacOS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9.0.4.iso</a:t>
            </a:r>
            <a:r>
              <a:rPr lang="en-US" dirty="0">
                <a:ea typeface="Courier" charset="0"/>
                <a:cs typeface="Courier" charset="0"/>
              </a:rPr>
              <a:t> </a:t>
            </a:r>
            <a:r>
              <a:rPr lang="en-US" dirty="0" smtClean="0">
                <a:ea typeface="Courier" charset="0"/>
                <a:cs typeface="Courier" charset="0"/>
              </a:rPr>
              <a:t>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Finder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O</a:t>
            </a:r>
            <a:r>
              <a:rPr lang="en-US" dirty="0" smtClean="0">
                <a:ea typeface="Courier" charset="0"/>
                <a:cs typeface="Courier" charset="0"/>
              </a:rPr>
              <a:t>pen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Info</a:t>
            </a:r>
            <a:r>
              <a:rPr lang="en-US" dirty="0" smtClean="0">
                <a:ea typeface="Courier" charset="0"/>
                <a:cs typeface="Courier" charset="0"/>
              </a:rPr>
              <a:t> dialog box. 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Check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Locked</a:t>
            </a:r>
            <a:r>
              <a:rPr lang="en-US" dirty="0" smtClean="0">
                <a:ea typeface="Courier" charset="0"/>
                <a:cs typeface="Courier" charset="0"/>
              </a:rPr>
              <a:t> checkbox.</a:t>
            </a:r>
          </a:p>
        </p:txBody>
      </p:sp>
    </p:spTree>
    <p:extLst>
      <p:ext uri="{BB962C8B-B14F-4D97-AF65-F5344CB8AC3E}">
        <p14:creationId xmlns:p14="http://schemas.microsoft.com/office/powerpoint/2010/main" val="648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smtClean="0"/>
              <a:t>Arthur </a:t>
            </a:r>
            <a:r>
              <a:rPr lang="en-US" b="1" dirty="0"/>
              <a:t>Ryman </a:t>
            </a:r>
            <a:r>
              <a:rPr lang="en-US" dirty="0"/>
              <a:t>is an independent software consultant currently developing a cloud-based </a:t>
            </a:r>
            <a:r>
              <a:rPr lang="en-US" dirty="0" smtClean="0"/>
              <a:t>web application </a:t>
            </a:r>
            <a:r>
              <a:rPr lang="en-US" dirty="0"/>
              <a:t>for a major US water management </a:t>
            </a:r>
            <a:r>
              <a:rPr lang="en-US" dirty="0" smtClean="0"/>
              <a:t>company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His </a:t>
            </a:r>
            <a:r>
              <a:rPr lang="en-US" dirty="0"/>
              <a:t>involvement with Benesh </a:t>
            </a:r>
            <a:r>
              <a:rPr lang="en-US" dirty="0" smtClean="0"/>
              <a:t>Movement Notation </a:t>
            </a:r>
            <a:r>
              <a:rPr lang="en-US" dirty="0"/>
              <a:t>began around 1984 when he collaborated with his sister </a:t>
            </a:r>
            <a:r>
              <a:rPr lang="en-US" b="1" dirty="0"/>
              <a:t>Rhonda Ryman Kane </a:t>
            </a:r>
            <a:r>
              <a:rPr lang="en-US" dirty="0"/>
              <a:t>and his </a:t>
            </a:r>
            <a:r>
              <a:rPr lang="en-US" dirty="0" smtClean="0"/>
              <a:t>future wife </a:t>
            </a:r>
            <a:r>
              <a:rPr lang="en-US" b="1" dirty="0"/>
              <a:t>Robyn Hughes Ryman </a:t>
            </a:r>
            <a:r>
              <a:rPr lang="en-US" dirty="0"/>
              <a:t>on the development of 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/>
              <a:t> </a:t>
            </a:r>
            <a:r>
              <a:rPr lang="en-US" dirty="0" smtClean="0"/>
              <a:t>editor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previously worked at </a:t>
            </a:r>
            <a:r>
              <a:rPr lang="en-US" dirty="0" smtClean="0"/>
              <a:t>the IBM </a:t>
            </a:r>
            <a:r>
              <a:rPr lang="en-US" dirty="0"/>
              <a:t>Canada Laboratory from 1982 until his retirement from IBM in </a:t>
            </a:r>
            <a:r>
              <a:rPr lang="en-US" dirty="0" smtClean="0"/>
              <a:t>2015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obtained a Ph. D. </a:t>
            </a:r>
            <a:r>
              <a:rPr lang="en-US" dirty="0" smtClean="0"/>
              <a:t>in Mathematics </a:t>
            </a:r>
            <a:r>
              <a:rPr lang="en-US" dirty="0"/>
              <a:t>from Oxford University in </a:t>
            </a:r>
            <a:r>
              <a:rPr lang="en-US" dirty="0" smtClean="0"/>
              <a:t>1975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0"/>
            <a:ext cx="3628571" cy="6858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4572000" y="2097024"/>
            <a:ext cx="877824" cy="34137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folder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on your OS X Desktop</a:t>
            </a:r>
          </a:p>
          <a:p>
            <a:pPr lvl="1"/>
            <a:r>
              <a:rPr lang="en-US" dirty="0" smtClean="0"/>
              <a:t>This folder will appear as a folder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in OS 9</a:t>
            </a:r>
          </a:p>
          <a:p>
            <a:r>
              <a:rPr lang="en-US" dirty="0" smtClean="0"/>
              <a:t>Use this folder to move files between OS X and OS 9.</a:t>
            </a:r>
          </a:p>
          <a:p>
            <a:r>
              <a:rPr lang="en-US" dirty="0" smtClean="0"/>
              <a:t>For example, when you print 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score in OS 9, save the PostScript output file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folder, then go to OS X and drag it out of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Use this folder only as a temporary place for transferring files</a:t>
            </a:r>
          </a:p>
          <a:p>
            <a:pPr lvl="1"/>
            <a:r>
              <a:rPr lang="en-US" dirty="0" smtClean="0"/>
              <a:t>DO NOT run OS 9 applications from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Virtual Machine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and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Preferences</a:t>
            </a:r>
            <a:r>
              <a:rPr lang="en-US" dirty="0" smtClean="0"/>
              <a:t> menu item from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menu to open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Virtual Machine Settings </a:t>
            </a:r>
            <a:r>
              <a:rPr lang="en-US" dirty="0" smtClean="0"/>
              <a:t>dialog box</a:t>
            </a:r>
          </a:p>
          <a:p>
            <a:r>
              <a:rPr lang="en-US" dirty="0" smtClean="0"/>
              <a:t>Configure the settings in each of the the three tabs as per the following slides: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Setup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Audio/Video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3930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Virtual Machine Settings - Setup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Create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/>
              <a:t>button to create the disk image file for the virtual hard disk of the emulated Mac: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 As: MacOS9</a:t>
            </a:r>
            <a:r>
              <a:rPr lang="en-US" dirty="0" smtClean="0"/>
              <a:t>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folder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Volume Size (MB): 1000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 smtClean="0"/>
              <a:t> button and select 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Apple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MacOS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9.0.4.iso</a:t>
            </a:r>
            <a:r>
              <a:rPr lang="en-US" dirty="0" smtClean="0"/>
              <a:t> file you copied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ROM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File: </a:t>
            </a:r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Browse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/>
              <a:t>button </a:t>
            </a:r>
            <a:r>
              <a:rPr lang="en-US" dirty="0" smtClean="0"/>
              <a:t>and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OS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ROM </a:t>
            </a:r>
            <a:r>
              <a:rPr lang="en-US" dirty="0" smtClean="0">
                <a:ea typeface="Courier" charset="0"/>
                <a:cs typeface="Courier" charset="0"/>
              </a:rPr>
              <a:t>file</a:t>
            </a:r>
            <a:endParaRPr lang="en-US" dirty="0"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Unix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Root: </a:t>
            </a:r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Browse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 smtClean="0"/>
              <a:t> button and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RAM Size (MB): 512</a:t>
            </a:r>
          </a:p>
        </p:txBody>
      </p:sp>
    </p:spTree>
    <p:extLst>
      <p:ext uri="{BB962C8B-B14F-4D97-AF65-F5344CB8AC3E}">
        <p14:creationId xmlns:p14="http://schemas.microsoft.com/office/powerpoint/2010/main" val="20800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8300"/>
            <a:ext cx="7366000" cy="61214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2926080" y="4620768"/>
            <a:ext cx="5254752" cy="3901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365761" y="3429000"/>
            <a:ext cx="1914144" cy="926592"/>
          </a:xfrm>
          <a:prstGeom prst="borderCallout1">
            <a:avLst>
              <a:gd name="adj1" fmla="val 31571"/>
              <a:gd name="adj2" fmla="val 104406"/>
              <a:gd name="adj3" fmla="val 127885"/>
              <a:gd name="adj4" fmla="val 1330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Select 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/>
              <a:t> folder you </a:t>
            </a:r>
            <a:r>
              <a:rPr lang="en-US" dirty="0" smtClean="0"/>
              <a:t>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Virtual Machine Settings 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Audio/Video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Video Settings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Video Type: Window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Refresh Rate: Dynamic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Width: 1024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Height: 768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Enable QuickDraw Acceleration: </a:t>
            </a:r>
            <a:r>
              <a:rPr lang="en-US" dirty="0" smtClean="0">
                <a:ea typeface="Courier" charset="0"/>
                <a:cs typeface="Courier" charset="0"/>
              </a:rPr>
              <a:t>checked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Audio Settings</a:t>
            </a:r>
          </a:p>
          <a:p>
            <a:pPr lvl="1"/>
            <a:r>
              <a:rPr lang="en-US" dirty="0" smtClean="0"/>
              <a:t>Ignore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8300"/>
            <a:ext cx="7366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Virtual Machine Settings - Miscellaneous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CPU Options </a:t>
            </a:r>
            <a:r>
              <a:rPr lang="mr-IN" dirty="0" smtClean="0"/>
              <a:t>–</a:t>
            </a:r>
            <a:r>
              <a:rPr lang="en-US" dirty="0" smtClean="0"/>
              <a:t> check the following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Enable JIT Compiler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Allow Emulated CPU to Idle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Ignore Illegal Memory Access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Mouse/Keyboard</a:t>
            </a:r>
            <a:r>
              <a:rPr lang="en-US" dirty="0" smtClean="0"/>
              <a:t> - for non-US keyboards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Use Raw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Keycodes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dirty="0" smtClean="0"/>
              <a:t>checked</a:t>
            </a:r>
          </a:p>
          <a:p>
            <a:pPr lvl="1"/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Browse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/>
              <a:t>b</a:t>
            </a:r>
            <a:r>
              <a:rPr lang="en-US" dirty="0" smtClean="0"/>
              <a:t>utton and select the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keycodes</a:t>
            </a:r>
            <a:r>
              <a:rPr lang="en-US" dirty="0" smtClean="0"/>
              <a:t> file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folder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Serial/Network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Ethernet Interface:</a:t>
            </a:r>
            <a:r>
              <a:rPr lang="en-US" dirty="0" smtClean="0"/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slirp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8300"/>
            <a:ext cx="7366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from the CD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</a:t>
            </a:r>
            <a:r>
              <a:rPr lang="en-US" dirty="0" smtClean="0"/>
              <a:t> button to save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Virtual Machine Settings</a:t>
            </a:r>
          </a:p>
          <a:p>
            <a:r>
              <a:rPr lang="en-US" dirty="0" smtClean="0"/>
              <a:t>Press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Control-Escape</a:t>
            </a:r>
            <a:r>
              <a:rPr lang="en-US" dirty="0" smtClean="0"/>
              <a:t> to quit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</a:p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again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boots from the OS 9 CD image and detects an uninitialized hard disk</a:t>
            </a:r>
          </a:p>
          <a:p>
            <a:pPr lvl="1"/>
            <a:r>
              <a:rPr lang="en-US" dirty="0" smtClean="0"/>
              <a:t>Name the virtual hard disk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Extended</a:t>
            </a:r>
            <a:r>
              <a:rPr lang="en-US" dirty="0" smtClean="0"/>
              <a:t> format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Initialize</a:t>
            </a:r>
            <a:r>
              <a:rPr lang="en-US" dirty="0" smtClean="0"/>
              <a:t>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ea typeface="Courier" charset="0"/>
                <a:cs typeface="Courier" charset="0"/>
              </a:rPr>
              <a:t>Moving files between OS X and OS 9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Printing to PostScript files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Word 6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</a:p>
          <a:p>
            <a:r>
              <a:rPr lang="en-US" dirty="0" smtClean="0"/>
              <a:t>Copying </a:t>
            </a:r>
            <a:r>
              <a:rPr lang="en-US" dirty="0" smtClean="0"/>
              <a:t>files from floppy </a:t>
            </a:r>
            <a:r>
              <a:rPr lang="en-US" dirty="0" smtClean="0"/>
              <a:t>disks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1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Booted from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virtual hard disk MacOS9HD is initialize the usual OS 9 Desktop is displayed</a:t>
            </a:r>
          </a:p>
          <a:p>
            <a:r>
              <a:rPr lang="en-US" dirty="0" smtClean="0"/>
              <a:t>The CD is mounted as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</a:t>
            </a:r>
            <a:endParaRPr lang="en-US" dirty="0"/>
          </a:p>
          <a:p>
            <a:pPr lvl="1"/>
            <a:r>
              <a:rPr lang="en-US" dirty="0" smtClean="0"/>
              <a:t>Double-click it to view its contents</a:t>
            </a:r>
          </a:p>
          <a:p>
            <a:r>
              <a:rPr lang="en-US" dirty="0" smtClean="0"/>
              <a:t>The CD contains two installers which we need to run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 Install </a:t>
            </a:r>
            <a:r>
              <a:rPr lang="mr-IN" dirty="0" smtClean="0"/>
              <a:t>–</a:t>
            </a:r>
            <a:r>
              <a:rPr lang="en-US" dirty="0" smtClean="0"/>
              <a:t> run this first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9.0.4 Update Install </a:t>
            </a:r>
            <a:r>
              <a:rPr lang="mr-IN" dirty="0" smtClean="0"/>
              <a:t>–</a:t>
            </a:r>
            <a:r>
              <a:rPr lang="en-US" dirty="0" smtClean="0"/>
              <a:t> run this next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9753600" y="1365504"/>
            <a:ext cx="786757" cy="8168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Mac OS 9.0.4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Double-click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 Install</a:t>
            </a:r>
            <a:r>
              <a:rPr lang="en-US" dirty="0" smtClean="0"/>
              <a:t> installer on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 </a:t>
            </a:r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Install Mac OS 9 as usual</a:t>
            </a:r>
          </a:p>
          <a:p>
            <a:pPr lvl="1"/>
            <a:r>
              <a:rPr lang="en-US" dirty="0" smtClean="0"/>
              <a:t>The installation may appear not to make much progress initially, but be patient</a:t>
            </a:r>
          </a:p>
          <a:p>
            <a:r>
              <a:rPr lang="en-US" dirty="0" smtClean="0"/>
              <a:t>Double-click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9.0.4 Update</a:t>
            </a:r>
            <a:r>
              <a:rPr lang="en-US" dirty="0" smtClean="0"/>
              <a:t> Install installer on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9</a:t>
            </a:r>
            <a:r>
              <a:rPr lang="en-US" dirty="0" smtClean="0"/>
              <a:t> disk</a:t>
            </a:r>
          </a:p>
          <a:p>
            <a:r>
              <a:rPr lang="en-US" dirty="0" smtClean="0"/>
              <a:t>Using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 Preferences</a:t>
            </a:r>
            <a:r>
              <a:rPr lang="en-US" dirty="0" smtClean="0"/>
              <a:t>,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Apple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MacOS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9.0.4.iso</a:t>
            </a:r>
            <a:r>
              <a:rPr lang="en-US" dirty="0" smtClean="0"/>
              <a:t> volume and 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Remove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Removing the CD prevents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from booting from it the next time you 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 smtClean="0">
              <a:ea typeface="Courier" charset="0"/>
              <a:cs typeface="Courier" charset="0"/>
            </a:endParaRP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You want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>
                <a:ea typeface="Courier" charset="0"/>
                <a:cs typeface="Courier" charset="0"/>
              </a:rPr>
              <a:t> to boot from the virtual hard disk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  <a:r>
              <a:rPr lang="en-US" dirty="0" smtClean="0">
                <a:ea typeface="Courier" charset="0"/>
                <a:cs typeface="Courier" charset="0"/>
              </a:rPr>
              <a:t> from now on</a:t>
            </a:r>
          </a:p>
          <a:p>
            <a:r>
              <a:rPr lang="en-US" dirty="0" smtClean="0"/>
              <a:t>In OS 9,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Special -&gt; Shut Down </a:t>
            </a:r>
            <a:r>
              <a:rPr lang="en-US" dirty="0" smtClean="0"/>
              <a:t>menu item to cleanly shut down the virtual machine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 </a:t>
            </a:r>
            <a:r>
              <a:rPr lang="en-US" dirty="0" smtClean="0"/>
              <a:t>quits</a:t>
            </a:r>
          </a:p>
        </p:txBody>
      </p:sp>
    </p:spTree>
    <p:extLst>
      <p:ext uri="{BB962C8B-B14F-4D97-AF65-F5344CB8AC3E}">
        <p14:creationId xmlns:p14="http://schemas.microsoft.com/office/powerpoint/2010/main" val="10981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Mac OS 9 under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/>
          </a:p>
          <a:p>
            <a:pPr lvl="1"/>
            <a:r>
              <a:rPr lang="en-US" dirty="0" smtClean="0"/>
              <a:t>The virtual machine will now boot from the installed copy of Mac OS 9.0.4 on the virtual disk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Setup Assistant </a:t>
            </a:r>
            <a:r>
              <a:rPr lang="en-US" dirty="0" smtClean="0"/>
              <a:t>runs the first time you boot from the newly installed Mac OS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program will probably freeze!</a:t>
            </a:r>
          </a:p>
          <a:p>
            <a:pPr lvl="1"/>
            <a:r>
              <a:rPr lang="en-US" dirty="0" smtClean="0"/>
              <a:t>To exit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press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Control-Escape</a:t>
            </a:r>
            <a:r>
              <a:rPr lang="en-US" dirty="0" smtClean="0"/>
              <a:t>, then 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again</a:t>
            </a:r>
          </a:p>
          <a:p>
            <a:r>
              <a:rPr lang="en-US" dirty="0" smtClean="0"/>
              <a:t>You now have Mac OS 9.0.4 installed and running</a:t>
            </a:r>
          </a:p>
          <a:p>
            <a:r>
              <a:rPr lang="en-US" dirty="0" smtClean="0"/>
              <a:t>You can configure network, sound, etc. but you won’t need these for using MacBenesh</a:t>
            </a:r>
          </a:p>
          <a:p>
            <a:r>
              <a:rPr lang="en-US" dirty="0" smtClean="0"/>
              <a:t>You can toggle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between window and full-screen display mode by pressing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Control-Return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6.0n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latest version is MacBenesh 6.0n</a:t>
            </a:r>
          </a:p>
          <a:p>
            <a:r>
              <a:rPr lang="en-US" dirty="0" smtClean="0"/>
              <a:t>You should have a file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mb60n.sit </a:t>
            </a:r>
            <a:r>
              <a:rPr lang="en-US" dirty="0" smtClean="0"/>
              <a:t>which is a Stuff-It archive</a:t>
            </a:r>
          </a:p>
          <a:p>
            <a:r>
              <a:rPr lang="en-US" dirty="0" smtClean="0"/>
              <a:t>In OS X copy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mb60n.sit </a:t>
            </a:r>
            <a:r>
              <a:rPr lang="en-US" dirty="0">
                <a:ea typeface="Courier" charset="0"/>
                <a:cs typeface="Courier" charset="0"/>
              </a:rPr>
              <a:t>from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macbenesh-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/>
              <a:t>into the OS X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 then 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drag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mb60n.sit </a:t>
            </a:r>
            <a:r>
              <a:rPr lang="en-US" dirty="0" smtClean="0"/>
              <a:t>from the OS 9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U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nix</a:t>
            </a:r>
            <a:r>
              <a:rPr lang="en-US" dirty="0" smtClean="0"/>
              <a:t> folder into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  <a:r>
              <a:rPr lang="en-US" dirty="0" smtClean="0"/>
              <a:t> virtual hard disk</a:t>
            </a:r>
          </a:p>
          <a:p>
            <a:r>
              <a:rPr lang="en-US" dirty="0" smtClean="0"/>
              <a:t>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, double-click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mb60n.sit</a:t>
            </a:r>
            <a:r>
              <a:rPr lang="en-US" dirty="0" smtClean="0"/>
              <a:t> file to expand it</a:t>
            </a:r>
          </a:p>
          <a:p>
            <a:pPr lvl="1"/>
            <a:r>
              <a:rPr lang="en-US" dirty="0" smtClean="0"/>
              <a:t>This creates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Disk </a:t>
            </a:r>
            <a:r>
              <a:rPr lang="en-US" dirty="0" smtClean="0"/>
              <a:t>folder which contains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Folder</a:t>
            </a:r>
          </a:p>
          <a:p>
            <a:r>
              <a:rPr lang="en-US" dirty="0" smtClean="0"/>
              <a:t>Open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Folder</a:t>
            </a:r>
            <a:endParaRPr lang="en-US" dirty="0" smtClean="0"/>
          </a:p>
          <a:p>
            <a:pPr lvl="1"/>
            <a:r>
              <a:rPr lang="en-US" dirty="0" smtClean="0"/>
              <a:t>It contains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6.0n</a:t>
            </a:r>
            <a:r>
              <a:rPr lang="en-US" dirty="0" smtClean="0"/>
              <a:t> application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Sample Score (Giselle)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is now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b="1" dirty="0" smtClean="0"/>
              <a:t> </a:t>
            </a:r>
            <a:r>
              <a:rPr lang="en-US" dirty="0" smtClean="0"/>
              <a:t>let’s you create, edit, and print high-quality Benesh Movement Notation (BMN) scores on Mac OS 9</a:t>
            </a:r>
          </a:p>
          <a:p>
            <a:pPr lvl="1"/>
            <a:r>
              <a:rPr lang="en-US" dirty="0" smtClean="0"/>
              <a:t>OS X Tiger and earlier could run OS 9 applications in Classic mode</a:t>
            </a:r>
          </a:p>
          <a:p>
            <a:pPr lvl="1"/>
            <a:r>
              <a:rPr lang="en-US" dirty="0" smtClean="0"/>
              <a:t>OS X Leopard (2007) and later could NOT run OS 9 applications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users kept their old hardware running so they could keep using the application</a:t>
            </a:r>
          </a:p>
          <a:p>
            <a:r>
              <a:rPr lang="en-US" dirty="0" smtClean="0"/>
              <a:t>Fortunately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lets you run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, and other OS 9 applications, on modern OS X hardware</a:t>
            </a:r>
          </a:p>
          <a:p>
            <a:pPr lvl="1"/>
            <a:r>
              <a:rPr lang="en-US" dirty="0" smtClean="0"/>
              <a:t>We are grateful </a:t>
            </a:r>
            <a:r>
              <a:rPr lang="en-US" b="1" dirty="0" smtClean="0"/>
              <a:t>Sergei </a:t>
            </a:r>
            <a:r>
              <a:rPr lang="en-US" b="1" dirty="0" smtClean="0"/>
              <a:t>Konaev</a:t>
            </a:r>
            <a:r>
              <a:rPr lang="en-US" dirty="0" smtClean="0"/>
              <a:t>, the archivist at the Bolshoi Ballet, who brought this to our attention on 2015-02-07!</a:t>
            </a:r>
          </a:p>
        </p:txBody>
      </p:sp>
    </p:spTree>
    <p:extLst>
      <p:ext uri="{BB962C8B-B14F-4D97-AF65-F5344CB8AC3E}">
        <p14:creationId xmlns:p14="http://schemas.microsoft.com/office/powerpoint/2010/main" val="2588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memory is set at 1024 KB which is too low for use with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</a:p>
          <a:p>
            <a:pPr lvl="1"/>
            <a:r>
              <a:rPr lang="en-US" dirty="0" smtClean="0"/>
              <a:t>You will probably see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Low Memory </a:t>
            </a:r>
            <a:r>
              <a:rPr lang="en-US" dirty="0" smtClean="0"/>
              <a:t>warnings</a:t>
            </a:r>
          </a:p>
          <a:p>
            <a:r>
              <a:rPr lang="en-US" dirty="0" smtClean="0"/>
              <a:t>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6.</a:t>
            </a:r>
            <a:r>
              <a:rPr lang="en-US" dirty="0" smtClean="0"/>
              <a:t>0n application and open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 Info </a:t>
            </a:r>
            <a:r>
              <a:rPr lang="en-US" dirty="0" smtClean="0"/>
              <a:t>dialog box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Show: Memory</a:t>
            </a:r>
          </a:p>
          <a:p>
            <a:pPr lvl="1"/>
            <a:r>
              <a:rPr lang="en-US" dirty="0" smtClean="0"/>
              <a:t>Set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Preferred Size: 4096 KB</a:t>
            </a:r>
          </a:p>
          <a:p>
            <a:pPr lvl="1"/>
            <a:r>
              <a:rPr lang="en-US" dirty="0" smtClean="0"/>
              <a:t>Set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Minimum Size: 4096 KB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Licence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6.0n</a:t>
            </a:r>
          </a:p>
          <a:p>
            <a:r>
              <a:rPr lang="en-US" dirty="0" smtClean="0"/>
              <a:t>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Licence Info </a:t>
            </a:r>
            <a:r>
              <a:rPr lang="en-US" dirty="0" smtClean="0"/>
              <a:t>window appears if you have not yet entered this information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6.0n </a:t>
            </a:r>
            <a:r>
              <a:rPr lang="en-US" dirty="0" smtClean="0"/>
              <a:t>is free for use and has a special licence key</a:t>
            </a:r>
          </a:p>
          <a:p>
            <a:pPr lvl="1"/>
            <a:r>
              <a:rPr lang="en-US" dirty="0" smtClean="0"/>
              <a:t>Enter your name</a:t>
            </a:r>
          </a:p>
          <a:p>
            <a:pPr lvl="1"/>
            <a:r>
              <a:rPr lang="en-US" dirty="0" smtClean="0"/>
              <a:t>Enter the special licence key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6688167</a:t>
            </a:r>
          </a:p>
          <a:p>
            <a:pPr lvl="1"/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Quit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and launch it again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Licence Info </a:t>
            </a:r>
            <a:r>
              <a:rPr lang="en-US" dirty="0" smtClean="0"/>
              <a:t>window should NOT appear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Sample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by double-clicking the application or a score</a:t>
            </a:r>
          </a:p>
          <a:p>
            <a:pPr lvl="1"/>
            <a:r>
              <a:rPr lang="en-US" b="1" dirty="0" smtClean="0"/>
              <a:t>Bug</a:t>
            </a:r>
            <a:r>
              <a:rPr lang="en-US" dirty="0" smtClean="0"/>
              <a:t>: </a:t>
            </a:r>
            <a:r>
              <a:rPr lang="en-US" dirty="0" smtClean="0"/>
              <a:t>Double-clicking a score launches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but does not open the score</a:t>
            </a:r>
          </a:p>
          <a:p>
            <a:pPr lvl="1"/>
            <a:r>
              <a:rPr lang="en-US" dirty="0" smtClean="0"/>
              <a:t>You need to open the score using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-&gt; Open </a:t>
            </a:r>
            <a:r>
              <a:rPr lang="en-US" dirty="0" smtClean="0"/>
              <a:t>menu item</a:t>
            </a:r>
          </a:p>
          <a:p>
            <a:r>
              <a:rPr lang="en-US" dirty="0" smtClean="0"/>
              <a:t>Verify that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is working correctly by opening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Sample Score (Giselle) </a:t>
            </a:r>
            <a:r>
              <a:rPr lang="en-US" dirty="0" smtClean="0"/>
              <a:t>using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-&gt; Open</a:t>
            </a:r>
            <a:r>
              <a:rPr lang="en-US" dirty="0" smtClean="0"/>
              <a:t> menu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Scores to PostScript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use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with other OS X applications, print the score to a PostScript file in OS 9 and then convert the PostScript file to PDF in OS X</a:t>
            </a:r>
          </a:p>
          <a:p>
            <a:pPr lvl="1"/>
            <a:r>
              <a:rPr lang="en-US" dirty="0" smtClean="0"/>
              <a:t>View 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Preview</a:t>
            </a:r>
          </a:p>
          <a:p>
            <a:pPr lvl="1"/>
            <a:r>
              <a:rPr lang="en-US" dirty="0" smtClean="0"/>
              <a:t>Edit 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Adobe Illustrator</a:t>
            </a:r>
          </a:p>
          <a:p>
            <a:r>
              <a:rPr lang="en-US" dirty="0" smtClean="0"/>
              <a:t>To print the score to PostScript you must create a virtual PostScript printer in OS 9</a:t>
            </a:r>
          </a:p>
          <a:p>
            <a:r>
              <a:rPr lang="en-US" dirty="0" smtClean="0"/>
              <a:t>In OS 9, launch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 Printer Utility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Located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 -&gt; Apple Extras -&gt; Apple LaserWriter Software</a:t>
            </a:r>
            <a:r>
              <a:rPr lang="en-US" dirty="0" smtClean="0">
                <a:ea typeface="Courier" charset="0"/>
                <a:cs typeface="Courier" charset="0"/>
              </a:rPr>
              <a:t> folder</a:t>
            </a:r>
          </a:p>
          <a:p>
            <a:r>
              <a:rPr lang="en-US" dirty="0" smtClean="0"/>
              <a:t>Select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With: LaserWriter 8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Create Desktop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: Translator (PostScript)</a:t>
            </a:r>
          </a:p>
          <a:p>
            <a:r>
              <a:rPr lang="en-CA" dirty="0" smtClean="0"/>
              <a:t>Click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OK</a:t>
            </a:r>
            <a:r>
              <a:rPr lang="en-CA" dirty="0" smtClean="0"/>
              <a:t> button</a:t>
            </a:r>
          </a:p>
        </p:txBody>
      </p:sp>
    </p:spTree>
    <p:extLst>
      <p:ext uri="{BB962C8B-B14F-4D97-AF65-F5344CB8AC3E}">
        <p14:creationId xmlns:p14="http://schemas.microsoft.com/office/powerpoint/2010/main" val="4256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Desktop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the printer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</a:t>
            </a:r>
          </a:p>
          <a:p>
            <a:r>
              <a:rPr lang="en-US" dirty="0" smtClean="0"/>
              <a:t>Name the printer: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PostScript Printer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An icon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PostScript Printer</a:t>
            </a:r>
            <a:r>
              <a:rPr lang="en-US" dirty="0" smtClean="0"/>
              <a:t> appears on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Resource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way to benefit from this session is to download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virtual machine onto your own MacBook and follow along during the workshop</a:t>
            </a:r>
          </a:p>
          <a:p>
            <a:pPr lvl="1"/>
            <a:r>
              <a:rPr lang="en-US" dirty="0" smtClean="0"/>
              <a:t>We can also resolve any problems you hit</a:t>
            </a:r>
          </a:p>
          <a:p>
            <a:r>
              <a:rPr lang="en-US" dirty="0" smtClean="0"/>
              <a:t>This presentation and all related files are available from: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dancewrite.com</a:t>
            </a:r>
            <a:r>
              <a:rPr lang="en-US" dirty="0">
                <a:hlinkClick r:id="rId2"/>
              </a:rPr>
              <a:t>/SheepShaver/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PostScript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applications print to the printer selected by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Chooser</a:t>
            </a:r>
          </a:p>
          <a:p>
            <a:r>
              <a:rPr lang="en-US" dirty="0" smtClean="0"/>
              <a:t>From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Apple</a:t>
            </a:r>
            <a:r>
              <a:rPr lang="en-US" dirty="0" smtClean="0"/>
              <a:t> menu,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Chooser</a:t>
            </a:r>
            <a:r>
              <a:rPr lang="en-US" dirty="0" smtClean="0"/>
              <a:t> menu item</a:t>
            </a:r>
          </a:p>
          <a:p>
            <a:r>
              <a:rPr lang="en-US" dirty="0" smtClean="0"/>
              <a:t>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LaserWriter 8</a:t>
            </a:r>
            <a:r>
              <a:rPr lang="en-US" dirty="0" smtClean="0"/>
              <a:t> printer driver</a:t>
            </a:r>
          </a:p>
          <a:p>
            <a:r>
              <a:rPr lang="en-US" dirty="0" smtClean="0"/>
              <a:t>Close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Chooser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023104" y="2913888"/>
            <a:ext cx="792480" cy="64617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9582912" y="1426464"/>
            <a:ext cx="957445" cy="6949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the Sample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and open the sample score</a:t>
            </a:r>
          </a:p>
          <a:p>
            <a:r>
              <a:rPr lang="en-US" dirty="0" smtClean="0"/>
              <a:t>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-&gt; Print </a:t>
            </a:r>
            <a:r>
              <a:rPr lang="en-US" dirty="0" smtClean="0"/>
              <a:t>menu item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dirty="0" smtClean="0"/>
              <a:t> dialog box should show the following settings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Printer: PostScript Printer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Destination: File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</a:t>
            </a:r>
            <a:r>
              <a:rPr lang="en-US" dirty="0" smtClean="0"/>
              <a:t> button</a:t>
            </a:r>
          </a:p>
          <a:p>
            <a:pPr lvl="1"/>
            <a:r>
              <a:rPr lang="en-US" dirty="0" smtClean="0"/>
              <a:t>Next you need to enter where the PostScript file should be saved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950208" y="438912"/>
            <a:ext cx="2157984" cy="42672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522720" y="426720"/>
            <a:ext cx="1755648" cy="48768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PostScript Files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create the PostScript file you’ll need to move it to OS X in order to work with it further so create it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Select the destination to be the OS 9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</a:p>
          <a:p>
            <a:pPr lvl="1"/>
            <a:r>
              <a:rPr lang="en-US" dirty="0" smtClean="0"/>
              <a:t>This corresponds to the OS X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Save</a:t>
            </a:r>
            <a:r>
              <a:rPr lang="en-US" dirty="0" smtClean="0"/>
              <a:t> button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</a:t>
            </a:r>
            <a:r>
              <a:rPr lang="en-US" dirty="0" smtClean="0"/>
              <a:t>will send the print output to the virtual PostScript printer</a:t>
            </a:r>
          </a:p>
          <a:p>
            <a:r>
              <a:rPr lang="en-US" dirty="0" smtClean="0"/>
              <a:t>After a few seconds a PostScript file will appear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PostScript to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OS X open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 and double-click the new PostScript file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Sample Score (Giselle).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ps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Preview</a:t>
            </a:r>
            <a:r>
              <a:rPr lang="en-US" dirty="0" smtClean="0"/>
              <a:t> launches and automatically converts the file to PDF</a:t>
            </a:r>
          </a:p>
          <a:p>
            <a:r>
              <a:rPr lang="en-US" dirty="0" smtClean="0"/>
              <a:t>Save the PDF file in another OS X folder</a:t>
            </a:r>
          </a:p>
          <a:p>
            <a:pPr lvl="1"/>
            <a:r>
              <a:rPr lang="en-US" dirty="0" smtClean="0"/>
              <a:t>Only use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 for temporary file transfers between OS 9 and OS X</a:t>
            </a:r>
          </a:p>
          <a:p>
            <a:pPr lvl="1"/>
            <a:r>
              <a:rPr lang="en-US" dirty="0" smtClean="0"/>
              <a:t>Important files should be kept permanently in other OS X folders</a:t>
            </a:r>
          </a:p>
          <a:p>
            <a:r>
              <a:rPr lang="en-US" dirty="0" smtClean="0"/>
              <a:t>You now can create and edit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scores in OS 9 and convert them to PDF in OS 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0"/>
            <a:ext cx="8689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Word 6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with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copy and paste notation frames between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</a:t>
            </a:r>
          </a:p>
          <a:p>
            <a:r>
              <a:rPr lang="en-US" dirty="0" smtClean="0"/>
              <a:t>Notation frames pasted into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 </a:t>
            </a:r>
            <a:r>
              <a:rPr lang="en-US" dirty="0" smtClean="0"/>
              <a:t>print with high quality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used QuickDraw comments to preserve editable versions of the notation frames in clippings</a:t>
            </a:r>
          </a:p>
          <a:p>
            <a:pPr lvl="1"/>
            <a:r>
              <a:rPr lang="en-US" dirty="0" smtClean="0"/>
              <a:t>Microsoft dropped support for QuickDraw comments in later versions of MS Word</a:t>
            </a:r>
          </a:p>
          <a:p>
            <a:r>
              <a:rPr lang="en-US" dirty="0" smtClean="0"/>
              <a:t>Using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you can 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</a:t>
            </a:r>
            <a:r>
              <a:rPr lang="en-US" dirty="0" smtClean="0"/>
              <a:t>6 and work with your old documents!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512045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743456" y="2840736"/>
            <a:ext cx="3377184" cy="3901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MS Word 6.0.1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msword601 Install Disks</a:t>
            </a:r>
            <a:r>
              <a:rPr lang="en-US" dirty="0"/>
              <a:t> folder </a:t>
            </a:r>
            <a:r>
              <a:rPr lang="en-US" dirty="0" smtClean="0"/>
              <a:t>contains the setup program for MS Word 6.0.1 </a:t>
            </a:r>
          </a:p>
          <a:p>
            <a:pPr lvl="1"/>
            <a:r>
              <a:rPr lang="en-US" dirty="0" smtClean="0"/>
              <a:t>The installer came on 13 diskettes</a:t>
            </a:r>
          </a:p>
          <a:p>
            <a:r>
              <a:rPr lang="en-US" dirty="0" smtClean="0"/>
              <a:t>In </a:t>
            </a:r>
            <a:r>
              <a:rPr lang="en-US" dirty="0"/>
              <a:t>OS X </a:t>
            </a:r>
            <a:r>
              <a:rPr lang="en-US" dirty="0" smtClean="0"/>
              <a:t>copy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msword601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Disks</a:t>
            </a:r>
            <a:r>
              <a:rPr lang="en-US" dirty="0" smtClean="0"/>
              <a:t> folder from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macbenesh-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/>
              <a:t>into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 then in OS 9 move it from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 onto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  <a:r>
              <a:rPr lang="en-US" dirty="0" smtClean="0"/>
              <a:t> virtual hard disk</a:t>
            </a:r>
          </a:p>
          <a:p>
            <a:r>
              <a:rPr lang="en-US" dirty="0" smtClean="0"/>
              <a:t>In OS 9 open the MacOS9HD -&gt;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msword601 Install Disks</a:t>
            </a:r>
            <a:r>
              <a:rPr lang="en-US" dirty="0"/>
              <a:t> </a:t>
            </a:r>
            <a:r>
              <a:rPr lang="en-US" dirty="0" smtClean="0"/>
              <a:t>-&gt; Install Disk 1 folder</a:t>
            </a:r>
          </a:p>
          <a:p>
            <a:pPr lvl="1"/>
            <a:r>
              <a:rPr lang="en-US" dirty="0" smtClean="0"/>
              <a:t>You should see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Microsoft Word Setup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Microsoft Word Setup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ouble-click </a:t>
            </a:r>
            <a:r>
              <a:rPr lang="en-US" dirty="0"/>
              <a:t>the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Microsoft Word Setup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The installer starts</a:t>
            </a:r>
          </a:p>
          <a:p>
            <a:r>
              <a:rPr lang="en-US" dirty="0" smtClean="0"/>
              <a:t>Follow the installation process as usual</a:t>
            </a:r>
          </a:p>
          <a:p>
            <a:pPr lvl="1"/>
            <a:r>
              <a:rPr lang="en-US" dirty="0" smtClean="0"/>
              <a:t>MS Word 6.0.1 should now be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Your Old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have floppy disks that contain old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or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</a:t>
            </a:r>
            <a:r>
              <a:rPr lang="en-US" dirty="0" smtClean="0"/>
              <a:t>documents you’ll need to plug in an external floppy disk drive and copy them to your OS X disk</a:t>
            </a:r>
          </a:p>
          <a:p>
            <a:pPr lvl="1"/>
            <a:r>
              <a:rPr lang="en-US" dirty="0" smtClean="0"/>
              <a:t>Borrow my </a:t>
            </a:r>
            <a:r>
              <a:rPr lang="en-US" dirty="0" err="1" smtClean="0"/>
              <a:t>SmartDisk</a:t>
            </a:r>
            <a:r>
              <a:rPr lang="en-US" dirty="0" smtClean="0"/>
              <a:t> VST Floppy Drive during this workshop</a:t>
            </a:r>
          </a:p>
          <a:p>
            <a:r>
              <a:rPr lang="en-US" dirty="0" smtClean="0"/>
              <a:t>You may also have old documents on CDs, DVDs, as email attachments, etc.</a:t>
            </a:r>
          </a:p>
          <a:p>
            <a:r>
              <a:rPr lang="en-US" dirty="0" smtClean="0"/>
              <a:t>You may need to restore the OS 9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Type </a:t>
            </a:r>
            <a:r>
              <a:rPr lang="en-US" dirty="0" smtClean="0"/>
              <a:t>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Creator </a:t>
            </a:r>
            <a:r>
              <a:rPr lang="en-US" dirty="0" smtClean="0"/>
              <a:t>(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</a:t>
            </a:r>
            <a:r>
              <a:rPr lang="en-US" dirty="0" smtClean="0"/>
              <a:t>) on these files in order to open them in MacBenesh</a:t>
            </a:r>
          </a:p>
          <a:p>
            <a:r>
              <a:rPr lang="en-US" dirty="0" smtClean="0"/>
              <a:t>The following screenshot shows two old documents that are missing their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US" dirty="0" smtClean="0"/>
              <a:t> (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D241 Sample Final F00 </a:t>
            </a:r>
            <a:r>
              <a:rPr lang="en-US" dirty="0" smtClean="0">
                <a:ea typeface="Courier" charset="0"/>
                <a:cs typeface="Courier" charset="0"/>
              </a:rPr>
              <a:t>(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</a:t>
            </a:r>
            <a:r>
              <a:rPr lang="en-US" dirty="0" smtClean="0">
                <a:ea typeface="Courier" charset="0"/>
                <a:cs typeface="Courier" charset="0"/>
              </a:rPr>
              <a:t>)</a:t>
            </a:r>
            <a:endParaRPr lang="en-US" dirty="0"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651000" y="682752"/>
            <a:ext cx="2226056" cy="74371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is a Mac application that lets you edit the File Type and Creator info on documents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requires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</a:t>
            </a:r>
            <a:r>
              <a:rPr lang="en-US" dirty="0" smtClean="0"/>
              <a:t> which is a runtime library provided by Apple</a:t>
            </a:r>
          </a:p>
          <a:p>
            <a:r>
              <a:rPr lang="en-US" dirty="0" smtClean="0"/>
              <a:t>Copy the files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1.6.smi</a:t>
            </a:r>
            <a:r>
              <a:rPr lang="en-US" dirty="0" smtClean="0"/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FileType_1.0.1.sit</a:t>
            </a:r>
            <a:r>
              <a:rPr lang="en-US" dirty="0" smtClean="0"/>
              <a:t> from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macbenesh-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/>
              <a:t>into the OS X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</a:p>
          <a:p>
            <a:pPr lvl="1"/>
            <a:r>
              <a:rPr lang="en-US" dirty="0" smtClean="0">
                <a:ea typeface="Courier" charset="0"/>
                <a:cs typeface="Courier" charset="0"/>
              </a:rPr>
              <a:t>You should also copy the sample files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US" dirty="0" smtClean="0">
                <a:ea typeface="Courier" charset="0"/>
                <a:cs typeface="Courier" charset="0"/>
              </a:rPr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D241 Sample Final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F00 </a:t>
            </a:r>
            <a:r>
              <a:rPr lang="en-US" dirty="0">
                <a:ea typeface="Courier" charset="0"/>
                <a:cs typeface="Courier" charset="0"/>
              </a:rPr>
              <a:t>from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macbenesh-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osx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-files </a:t>
            </a:r>
            <a:r>
              <a:rPr lang="en-US" dirty="0" smtClean="0">
                <a:ea typeface="Courier" charset="0"/>
                <a:cs typeface="Courier" charset="0"/>
              </a:rPr>
              <a:t>to practice setting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</a:t>
            </a:r>
          </a:p>
          <a:p>
            <a:r>
              <a:rPr lang="en-US" dirty="0" smtClean="0"/>
              <a:t>Open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and copy the files out of the OS 9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 and into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MacOS9HD</a:t>
            </a:r>
          </a:p>
        </p:txBody>
      </p:sp>
    </p:spTree>
    <p:extLst>
      <p:ext uri="{BB962C8B-B14F-4D97-AF65-F5344CB8AC3E}">
        <p14:creationId xmlns:p14="http://schemas.microsoft.com/office/powerpoint/2010/main" val="7236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1.6.smi </a:t>
            </a:r>
            <a:r>
              <a:rPr lang="en-US" dirty="0" smtClean="0"/>
              <a:t>is a self-mounting image of the installer for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</a:t>
            </a:r>
          </a:p>
          <a:p>
            <a:r>
              <a:rPr lang="en-US" dirty="0" smtClean="0"/>
              <a:t>Double-click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1.6.smi </a:t>
            </a:r>
            <a:r>
              <a:rPr lang="en-US" dirty="0" smtClean="0"/>
              <a:t>and run it</a:t>
            </a:r>
          </a:p>
          <a:p>
            <a:pPr lvl="1"/>
            <a:r>
              <a:rPr lang="en-US" dirty="0" smtClean="0"/>
              <a:t>This mounts a virtual diskette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</a:t>
            </a:r>
            <a:r>
              <a:rPr lang="en-US" dirty="0" smtClean="0"/>
              <a:t> that contains the installer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Apple SW Install</a:t>
            </a:r>
            <a:endParaRPr lang="en-US" dirty="0" smtClean="0"/>
          </a:p>
          <a:p>
            <a:r>
              <a:rPr lang="en-US" dirty="0" smtClean="0"/>
              <a:t>Double-click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Apple SW Install </a:t>
            </a:r>
            <a:r>
              <a:rPr lang="en-US" dirty="0" smtClean="0"/>
              <a:t>and run it</a:t>
            </a:r>
          </a:p>
          <a:p>
            <a:pPr lvl="1"/>
            <a:r>
              <a:rPr lang="en-US" dirty="0" smtClean="0"/>
              <a:t>This installs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 </a:t>
            </a:r>
            <a:r>
              <a:rPr lang="en-US" dirty="0" smtClean="0"/>
              <a:t>and restarts OS 9.</a:t>
            </a:r>
          </a:p>
        </p:txBody>
      </p:sp>
    </p:spTree>
    <p:extLst>
      <p:ext uri="{BB962C8B-B14F-4D97-AF65-F5344CB8AC3E}">
        <p14:creationId xmlns:p14="http://schemas.microsoft.com/office/powerpoint/2010/main" val="6857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Virtual Machine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have previously created a fully configured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virtual machine package for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</a:p>
          <a:p>
            <a:pPr lvl="1"/>
            <a:r>
              <a:rPr lang="en-US" dirty="0" smtClean="0"/>
              <a:t>It contains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, Mac OS 9, 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</a:t>
            </a:r>
            <a:r>
              <a:rPr lang="en-US" dirty="0" smtClean="0"/>
              <a:t>, and other goodies</a:t>
            </a:r>
          </a:p>
          <a:p>
            <a:r>
              <a:rPr lang="en-US" dirty="0" smtClean="0"/>
              <a:t>Download (or copy from a USB flash drive)</a:t>
            </a:r>
          </a:p>
          <a:p>
            <a:pPr lvl="1"/>
            <a:r>
              <a:rPr lang="en-US" dirty="0" smtClean="0">
                <a:hlinkClick r:id="rId2"/>
              </a:rPr>
              <a:t>macbenesh-machine.sheepvm.zip</a:t>
            </a:r>
            <a:endParaRPr lang="en-US" dirty="0">
              <a:hlinkClick r:id="rId2"/>
            </a:endParaRPr>
          </a:p>
          <a:p>
            <a:r>
              <a:rPr lang="en-US" dirty="0" smtClean="0"/>
              <a:t>Unzip it onto your desktop and double-click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icon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will launch and you’ll see an OS 9 desktop in a new window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only</a:t>
            </a:r>
            <a:r>
              <a:rPr lang="en-US" dirty="0" smtClean="0"/>
              <a:t> additional thing you need to do is configure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</a:t>
            </a:r>
          </a:p>
          <a:p>
            <a:pPr lvl="1"/>
            <a:r>
              <a:rPr lang="en-US" dirty="0" smtClean="0"/>
              <a:t>We’ll do that later</a:t>
            </a:r>
          </a:p>
          <a:p>
            <a:r>
              <a:rPr lang="en-US" dirty="0" smtClean="0"/>
              <a:t>You can </a:t>
            </a:r>
            <a:r>
              <a:rPr lang="en-US" b="1" dirty="0" smtClean="0"/>
              <a:t>ignore</a:t>
            </a:r>
            <a:r>
              <a:rPr lang="en-US" dirty="0" smtClean="0"/>
              <a:t> the other installation and configuration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097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and Running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 1.0.1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Double-click the StuffIt archive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FileType_1.0.1.sit</a:t>
            </a:r>
            <a:r>
              <a:rPr lang="en-US" dirty="0" smtClean="0"/>
              <a:t> to unstuff it</a:t>
            </a:r>
          </a:p>
          <a:p>
            <a:pPr lvl="1"/>
            <a:r>
              <a:rPr lang="en-US" dirty="0" smtClean="0"/>
              <a:t>This creates a folder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which contains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FileType.app</a:t>
            </a:r>
            <a:r>
              <a:rPr lang="en-US" dirty="0" smtClean="0"/>
              <a:t> application</a:t>
            </a:r>
          </a:p>
          <a:p>
            <a:r>
              <a:rPr lang="en-US" dirty="0" smtClean="0"/>
              <a:t>Launch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select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-&gt; Open </a:t>
            </a:r>
            <a:r>
              <a:rPr lang="en-US" dirty="0" smtClean="0"/>
              <a:t>menu item and try to </a:t>
            </a:r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endParaRPr lang="en-US" dirty="0"/>
          </a:p>
          <a:p>
            <a:pPr lvl="1"/>
            <a:r>
              <a:rPr lang="en-US" dirty="0" smtClean="0"/>
              <a:t>Note that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Aurora </a:t>
            </a:r>
            <a:r>
              <a:rPr lang="en-US" dirty="0" smtClean="0"/>
              <a:t>is not listed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US" dirty="0" smtClean="0"/>
              <a:t> dialog because it has lost its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</a:t>
            </a:r>
            <a:r>
              <a:rPr lang="en-US" dirty="0" smtClean="0"/>
              <a:t> in the process of being transferred from OS 9 to OS X</a:t>
            </a:r>
          </a:p>
          <a:p>
            <a:pPr lvl="1"/>
            <a:r>
              <a:rPr lang="en-US" dirty="0" smtClean="0"/>
              <a:t>We’ll restore its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US" dirty="0" smtClean="0"/>
              <a:t>using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application later</a:t>
            </a:r>
          </a:p>
          <a:p>
            <a:r>
              <a:rPr lang="en-US" dirty="0" smtClean="0"/>
              <a:t>Cancel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US" dirty="0" smtClean="0"/>
              <a:t> 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4401312" y="2731008"/>
            <a:ext cx="2414016" cy="1828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US" dirty="0" smtClean="0"/>
              <a:t>for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FileType.app</a:t>
            </a:r>
            <a:r>
              <a:rPr lang="en-US" dirty="0" smtClean="0"/>
              <a:t> application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Add File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CA" dirty="0" smtClean="0"/>
              <a:t>button and add the file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D241 Sample File F00</a:t>
            </a:r>
          </a:p>
          <a:p>
            <a:r>
              <a:rPr lang="en-CA" dirty="0" smtClean="0"/>
              <a:t>In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Change file type to: </a:t>
            </a:r>
            <a:r>
              <a:rPr lang="en-CA" dirty="0" smtClean="0"/>
              <a:t>list select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Microsoft Word Document</a:t>
            </a:r>
          </a:p>
          <a:p>
            <a:r>
              <a:rPr lang="en-CA" dirty="0" smtClean="0"/>
              <a:t>Click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Change</a:t>
            </a:r>
            <a:r>
              <a:rPr lang="en-CA" dirty="0" smtClean="0"/>
              <a:t> button</a:t>
            </a:r>
          </a:p>
          <a:p>
            <a:pPr lvl="1"/>
            <a:r>
              <a:rPr lang="en-CA" dirty="0" smtClean="0"/>
              <a:t>This sets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CA" dirty="0" smtClean="0"/>
              <a:t>to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MS Word</a:t>
            </a:r>
          </a:p>
          <a:p>
            <a:r>
              <a:rPr lang="en-CA" dirty="0" smtClean="0"/>
              <a:t>Now you can open </a:t>
            </a:r>
            <a:r>
              <a:rPr lang="en-CA" dirty="0">
                <a:latin typeface="Courier" charset="0"/>
                <a:ea typeface="Courier" charset="0"/>
                <a:cs typeface="Courier" charset="0"/>
              </a:rPr>
              <a:t>D241 Sample File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F00 </a:t>
            </a:r>
            <a:r>
              <a:rPr lang="en-CA" dirty="0" smtClean="0">
                <a:ea typeface="Courier" charset="0"/>
                <a:cs typeface="Courier" charset="0"/>
              </a:rPr>
              <a:t>by double-clicking it in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Finder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6888480" y="3328416"/>
            <a:ext cx="1097280" cy="48768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291328" y="2426208"/>
            <a:ext cx="731520" cy="34137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339840" y="1914144"/>
            <a:ext cx="1426464" cy="28041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US" dirty="0" smtClean="0"/>
              <a:t>for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Clear</a:t>
            </a:r>
            <a:r>
              <a:rPr lang="en-US" dirty="0" smtClean="0"/>
              <a:t> button to clear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Files: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Click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Add File</a:t>
            </a:r>
            <a:r>
              <a:rPr lang="mr-IN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CA" dirty="0" smtClean="0"/>
              <a:t> button and add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Aurora </a:t>
            </a:r>
          </a:p>
          <a:p>
            <a:r>
              <a:rPr lang="en-CA" dirty="0" smtClean="0"/>
              <a:t>Select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CA" dirty="0" smtClean="0"/>
              <a:t> and enter the values:</a:t>
            </a:r>
          </a:p>
          <a:p>
            <a:pPr lvl="1"/>
            <a:r>
              <a:rPr lang="en-CA" dirty="0" smtClean="0"/>
              <a:t>Creator: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BNSH</a:t>
            </a:r>
          </a:p>
          <a:p>
            <a:pPr lvl="1"/>
            <a:r>
              <a:rPr lang="en-CA" dirty="0" smtClean="0"/>
              <a:t>Type: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BSCR</a:t>
            </a:r>
          </a:p>
          <a:p>
            <a:r>
              <a:rPr lang="en-CA" dirty="0" smtClean="0"/>
              <a:t>Click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Change</a:t>
            </a:r>
            <a:r>
              <a:rPr lang="en-CA" dirty="0" smtClean="0"/>
              <a:t> button</a:t>
            </a:r>
          </a:p>
          <a:p>
            <a:pPr lvl="1"/>
            <a:r>
              <a:rPr lang="en-CA" dirty="0" smtClean="0"/>
              <a:t>This sets the File Info for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CA" dirty="0" smtClean="0"/>
              <a:t> to the values used for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CA" dirty="0" smtClean="0"/>
              <a:t> documents</a:t>
            </a:r>
          </a:p>
          <a:p>
            <a:r>
              <a:rPr lang="en-CA" dirty="0" smtClean="0"/>
              <a:t>Now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CA" dirty="0" smtClean="0"/>
              <a:t> will appear in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CA" dirty="0" smtClean="0"/>
              <a:t>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Open</a:t>
            </a:r>
            <a:r>
              <a:rPr lang="en-CA" dirty="0" smtClean="0"/>
              <a:t> dialog</a:t>
            </a:r>
          </a:p>
        </p:txBody>
      </p:sp>
    </p:spTree>
    <p:extLst>
      <p:ext uri="{BB962C8B-B14F-4D97-AF65-F5344CB8AC3E}">
        <p14:creationId xmlns:p14="http://schemas.microsoft.com/office/powerpoint/2010/main" val="2734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89357" cy="6858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4194048" y="2706624"/>
            <a:ext cx="1877568" cy="36576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205728" y="2950464"/>
            <a:ext cx="1840992" cy="40233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save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US" dirty="0" smtClean="0">
                <a:ea typeface="Courier" charset="0"/>
                <a:cs typeface="Courier" charset="0"/>
              </a:rPr>
              <a:t>values used </a:t>
            </a:r>
            <a:r>
              <a:rPr lang="en-US" dirty="0" smtClean="0"/>
              <a:t>for MacBenesh documents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application by adding it 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database</a:t>
            </a:r>
          </a:p>
          <a:p>
            <a:r>
              <a:rPr lang="en-US" dirty="0" smtClean="0"/>
              <a:t>With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Aurora</a:t>
            </a:r>
            <a:r>
              <a:rPr lang="en-CA" dirty="0" smtClean="0"/>
              <a:t> selected, click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add this to database &gt;&gt; </a:t>
            </a:r>
            <a:r>
              <a:rPr lang="en-CA" dirty="0" smtClean="0"/>
              <a:t>button</a:t>
            </a:r>
          </a:p>
          <a:p>
            <a:pPr lvl="1"/>
            <a:r>
              <a:rPr lang="en-CA" dirty="0" smtClean="0"/>
              <a:t>Name the entry: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MacBenesh Score</a:t>
            </a:r>
          </a:p>
          <a:p>
            <a:r>
              <a:rPr lang="en-CA" dirty="0" smtClean="0"/>
              <a:t>You can now use this database entry to easily set the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File Info </a:t>
            </a:r>
            <a:r>
              <a:rPr lang="en-CA" dirty="0" smtClean="0"/>
              <a:t>for other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CA" dirty="0" smtClean="0"/>
              <a:t> scores just like you did for </a:t>
            </a:r>
            <a:r>
              <a:rPr lang="en-CA" dirty="0" smtClean="0">
                <a:latin typeface="Courier" charset="0"/>
                <a:ea typeface="Courier" charset="0"/>
                <a:cs typeface="Courier" charset="0"/>
              </a:rPr>
              <a:t>MS Word </a:t>
            </a:r>
            <a:r>
              <a:rPr lang="en-CA" dirty="0" smtClean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1063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lets you run Mac OS 9 applications such as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 </a:t>
            </a:r>
            <a:r>
              <a:rPr lang="en-US" dirty="0" smtClean="0"/>
              <a:t>on modern Mac hardware under OS X</a:t>
            </a:r>
          </a:p>
          <a:p>
            <a:pPr lvl="1"/>
            <a:r>
              <a:rPr lang="en-US" dirty="0" smtClean="0"/>
              <a:t>Note that Apple now refers to OS X as </a:t>
            </a:r>
            <a:r>
              <a:rPr lang="en-US" dirty="0" err="1" smtClean="0"/>
              <a:t>macOS</a:t>
            </a:r>
            <a:endParaRPr lang="en-US" dirty="0" smtClean="0"/>
          </a:p>
          <a:p>
            <a:r>
              <a:rPr lang="en-US" dirty="0" smtClean="0"/>
              <a:t>You move files between OS X and OS 9 using the OS X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folder, which appears as the OS 9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Unix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You can print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and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WS Word 6 </a:t>
            </a:r>
            <a:r>
              <a:rPr lang="en-US" dirty="0" smtClean="0"/>
              <a:t>documents to PostScript files in OS 9 and convert them to PDF using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Preview</a:t>
            </a:r>
            <a:r>
              <a:rPr lang="en-US" dirty="0" smtClean="0"/>
              <a:t> in OS X</a:t>
            </a:r>
          </a:p>
          <a:p>
            <a:r>
              <a:rPr lang="en-US" dirty="0" smtClean="0"/>
              <a:t>When you move old documents from OS X into OS 9 you can restore any missing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</a:t>
            </a:r>
            <a:r>
              <a:rPr lang="en-US" dirty="0" smtClean="0"/>
              <a:t>o using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FileType.app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71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How to Run MacBenesh under OS X, Arthur Ryman, </a:t>
            </a:r>
            <a:r>
              <a:rPr lang="en-US" dirty="0">
                <a:latin typeface="Courier" charset="0"/>
                <a:ea typeface="Courier" charset="0"/>
                <a:cs typeface="Courier" charset="0"/>
                <a:hlinkClick r:id="rId2"/>
              </a:rPr>
              <a:t>https://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2"/>
              </a:rPr>
              <a:t>docs.google.com/document/d/1zu2CrO-aexFndiKs0EJUwUtThmNIUSIjISsXKPcE4xg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058400" cy="643608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9741408" y="853440"/>
            <a:ext cx="1053592" cy="108508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Obtain the </a:t>
            </a:r>
            <a:r>
              <a:rPr lang="en-US" dirty="0" smtClean="0"/>
              <a:t>Components Used </a:t>
            </a:r>
            <a:r>
              <a:rPr lang="en-US" dirty="0" smtClean="0"/>
              <a:t>in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Virtual Machine Package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is an OS X application that emulates a PowerPC so you can run OS 9 and its applications</a:t>
            </a:r>
          </a:p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SheepShaver builds for Mac OS X, links and </a:t>
            </a:r>
            <a:r>
              <a:rPr lang="en-US" dirty="0" smtClean="0">
                <a:hlinkClick r:id="rId2"/>
              </a:rPr>
              <a:t>downloads</a:t>
            </a:r>
            <a:r>
              <a:rPr lang="en-US" dirty="0"/>
              <a:t> at </a:t>
            </a:r>
            <a:r>
              <a:rPr lang="en-US" dirty="0">
                <a:latin typeface="Courier" charset="0"/>
                <a:ea typeface="Courier" charset="0"/>
                <a:cs typeface="Courier" charset="0"/>
                <a:hlinkClick r:id="rId3"/>
              </a:rPr>
              <a:t>http://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3"/>
              </a:rPr>
              <a:t>www.emaculation.com/forum/viewtopic.php?f=20&amp;t=7360&amp;sid=63235b985d85756ebaad89a5794e952e</a:t>
            </a:r>
            <a:r>
              <a:rPr lang="en-US" dirty="0" smtClean="0"/>
              <a:t> for complete installation instructions</a:t>
            </a:r>
          </a:p>
          <a:p>
            <a:r>
              <a:rPr lang="en-US" dirty="0"/>
              <a:t>Download </a:t>
            </a:r>
            <a:r>
              <a:rPr lang="en-US" dirty="0" smtClean="0"/>
              <a:t>the latest version of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application at</a:t>
            </a:r>
            <a:br>
              <a:rPr lang="en-US" dirty="0" smtClean="0"/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4"/>
              </a:rPr>
              <a:t>http</a:t>
            </a:r>
            <a:r>
              <a:rPr lang="en-US" dirty="0">
                <a:latin typeface="Courier" charset="0"/>
                <a:ea typeface="Courier" charset="0"/>
                <a:cs typeface="Courier" charset="0"/>
                <a:hlinkClick r:id="rId4"/>
              </a:rPr>
              <a:t>://www.xs4all.nl/~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4"/>
              </a:rPr>
              <a:t>ronaldpr/sheepshaverforum/SheepShaver_UB_20140201.zip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 ROM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btain a ROM file </a:t>
            </a:r>
            <a:r>
              <a:rPr lang="en-US" dirty="0"/>
              <a:t>from </a:t>
            </a:r>
            <a:r>
              <a:rPr lang="en-US" dirty="0">
                <a:hlinkClick r:id="rId3"/>
              </a:rPr>
              <a:t>http://www.redundantrobot.com/#/sheepshaver</a:t>
            </a:r>
            <a:endParaRPr lang="en-US" dirty="0"/>
          </a:p>
          <a:p>
            <a:r>
              <a:rPr lang="en-US" dirty="0"/>
              <a:t>Download </a:t>
            </a:r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www.redundantrobot.com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sheepshaver_files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roms</a:t>
            </a:r>
            <a:r>
              <a:rPr lang="en-US" dirty="0">
                <a:hlinkClick r:id="rId4"/>
              </a:rPr>
              <a:t>/newworld86.rom.zip</a:t>
            </a:r>
            <a:endParaRPr lang="en-US" u="sng" dirty="0" smtClean="0"/>
          </a:p>
          <a:p>
            <a:r>
              <a:rPr lang="en-US" dirty="0" smtClean="0"/>
              <a:t>Unzip it if necessary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should have a file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newworld86.rom</a:t>
            </a:r>
          </a:p>
          <a:p>
            <a:r>
              <a:rPr lang="en-US" dirty="0" smtClean="0"/>
              <a:t>Rename the file to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 OS ROM</a:t>
            </a:r>
            <a:r>
              <a:rPr lang="en-US" dirty="0" smtClean="0"/>
              <a:t> and move it into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594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 9.0.4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get an ISO CD image of Mac OS 9.0.4 </a:t>
            </a:r>
            <a:r>
              <a:rPr lang="en-US" dirty="0"/>
              <a:t>from </a:t>
            </a:r>
            <a:r>
              <a:rPr lang="en-US" dirty="0">
                <a:latin typeface="Courier" charset="0"/>
                <a:ea typeface="Courier" charset="0"/>
                <a:cs typeface="Courier" charset="0"/>
                <a:hlinkClick r:id="rId3"/>
              </a:rPr>
              <a:t>https://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3"/>
              </a:rPr>
              <a:t>winworldpc.com/download/3E3DC7CB-18DA-11E4-99E5-7054D21A8599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ea typeface="Courier" charset="0"/>
                <a:cs typeface="Courier" charset="0"/>
              </a:rPr>
              <a:t>Download the file from one of the mirrors. </a:t>
            </a:r>
            <a:r>
              <a:rPr lang="en-US" dirty="0">
                <a:ea typeface="Courier" charset="0"/>
                <a:cs typeface="Courier" charset="0"/>
              </a:rPr>
              <a:t>You should have a file named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Apple Mac OS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9.0.4.7z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Note that the file extension is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.7z </a:t>
            </a:r>
            <a:r>
              <a:rPr lang="en-US" dirty="0" smtClean="0">
                <a:ea typeface="Courier" charset="0"/>
                <a:cs typeface="Courier" charset="0"/>
              </a:rPr>
              <a:t>which means the file is a 7-zip archive. You’ll need a program such as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The Unarchiver</a:t>
            </a:r>
            <a:r>
              <a:rPr lang="en-US" dirty="0" smtClean="0">
                <a:ea typeface="Courier" charset="0"/>
                <a:cs typeface="Courier" charset="0"/>
              </a:rPr>
              <a:t> to unzip it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See </a:t>
            </a:r>
            <a:r>
              <a:rPr lang="en-US" dirty="0">
                <a:latin typeface="Courier" charset="0"/>
                <a:ea typeface="Courier" charset="0"/>
                <a:cs typeface="Courier" charset="0"/>
                <a:hlinkClick r:id="rId4"/>
              </a:rPr>
              <a:t>http://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  <a:hlinkClick r:id="rId4"/>
              </a:rPr>
              <a:t>unarchiver.c3.cx/unarchiver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ea typeface="Courier" charset="0"/>
                <a:cs typeface="Courier" charset="0"/>
              </a:rPr>
              <a:t>After unzipping you should have a </a:t>
            </a:r>
            <a:r>
              <a:rPr lang="en-US" dirty="0">
                <a:ea typeface="Courier" charset="0"/>
                <a:cs typeface="Courier" charset="0"/>
              </a:rPr>
              <a:t>folder named Apple Mac OS </a:t>
            </a:r>
            <a:r>
              <a:rPr lang="en-US" dirty="0" smtClean="0">
                <a:ea typeface="Courier" charset="0"/>
                <a:cs typeface="Courier" charset="0"/>
              </a:rPr>
              <a:t>9.0.4 </a:t>
            </a:r>
            <a:r>
              <a:rPr lang="en-US" dirty="0">
                <a:ea typeface="Courier" charset="0"/>
                <a:cs typeface="Courier" charset="0"/>
              </a:rPr>
              <a:t>which contains the CD image file Apple </a:t>
            </a:r>
            <a:r>
              <a:rPr lang="en-US" dirty="0" err="1">
                <a:ea typeface="Courier" charset="0"/>
                <a:cs typeface="Courier" charset="0"/>
              </a:rPr>
              <a:t>MacOS</a:t>
            </a:r>
            <a:r>
              <a:rPr lang="en-US" dirty="0">
                <a:ea typeface="Courier" charset="0"/>
                <a:cs typeface="Courier" charset="0"/>
              </a:rPr>
              <a:t> </a:t>
            </a:r>
            <a:r>
              <a:rPr lang="en-US" dirty="0" smtClean="0">
                <a:ea typeface="Courier" charset="0"/>
                <a:cs typeface="Courier" charset="0"/>
              </a:rPr>
              <a:t>9.0.4.iso</a:t>
            </a:r>
          </a:p>
        </p:txBody>
      </p:sp>
    </p:spTree>
    <p:extLst>
      <p:ext uri="{BB962C8B-B14F-4D97-AF65-F5344CB8AC3E}">
        <p14:creationId xmlns:p14="http://schemas.microsoft.com/office/powerpoint/2010/main" val="7110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 6.0n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latest version is MacBenesh 6.0n</a:t>
            </a:r>
          </a:p>
          <a:p>
            <a:r>
              <a:rPr lang="en-US" dirty="0" smtClean="0"/>
              <a:t>Download </a:t>
            </a:r>
            <a:r>
              <a:rPr lang="en-US" dirty="0"/>
              <a:t>it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drive.google.com/open?id=0B8yLWckVUiuGanlLM214QVdqXzQ</a:t>
            </a:r>
            <a:endParaRPr lang="en-US" dirty="0" smtClean="0"/>
          </a:p>
          <a:p>
            <a:r>
              <a:rPr lang="en-US" dirty="0" smtClean="0"/>
              <a:t>You should have a file named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mb60n.sit </a:t>
            </a:r>
            <a:r>
              <a:rPr lang="en-US" dirty="0" smtClean="0"/>
              <a:t>which is a StuffIt archive</a:t>
            </a:r>
          </a:p>
        </p:txBody>
      </p:sp>
    </p:spTree>
    <p:extLst>
      <p:ext uri="{BB962C8B-B14F-4D97-AF65-F5344CB8AC3E}">
        <p14:creationId xmlns:p14="http://schemas.microsoft.com/office/powerpoint/2010/main" val="14780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6.0.1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ownloaded MS Word 6.0.1 for Mac from </a:t>
            </a:r>
            <a:r>
              <a:rPr lang="en-US" dirty="0" err="1" smtClean="0"/>
              <a:t>WinWorld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winworldpc.com/download/437DE870-18DA-11E4-99E5-7054D21A8599</a:t>
            </a:r>
            <a:endParaRPr lang="en-US" dirty="0" smtClean="0"/>
          </a:p>
          <a:p>
            <a:pPr lvl="1"/>
            <a:r>
              <a:rPr lang="en-US" dirty="0" smtClean="0"/>
              <a:t>You get a 7-Zip archive file named </a:t>
            </a:r>
            <a:r>
              <a:rPr lang="it-IT" dirty="0">
                <a:latin typeface="Courier" charset="0"/>
                <a:ea typeface="Courier" charset="0"/>
                <a:cs typeface="Courier" charset="0"/>
              </a:rPr>
              <a:t>Microsoft Word 6.0.1 (3.5).</a:t>
            </a:r>
            <a:r>
              <a:rPr lang="it-IT" dirty="0" smtClean="0">
                <a:latin typeface="Courier" charset="0"/>
                <a:ea typeface="Courier" charset="0"/>
                <a:cs typeface="Courier" charset="0"/>
              </a:rPr>
              <a:t>7z</a:t>
            </a:r>
          </a:p>
          <a:p>
            <a:r>
              <a:rPr lang="en-US" dirty="0" smtClean="0"/>
              <a:t>Unzip the archive</a:t>
            </a:r>
          </a:p>
          <a:p>
            <a:pPr lvl="1"/>
            <a:r>
              <a:rPr lang="en-US" dirty="0" smtClean="0"/>
              <a:t>You get 13 Mac 3.5” diskette </a:t>
            </a:r>
            <a:r>
              <a:rPr lang="en-US" dirty="0"/>
              <a:t>images named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Install Disk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1.img</a:t>
            </a:r>
            <a:r>
              <a:rPr lang="en-US" dirty="0" smtClean="0"/>
              <a:t> etc.</a:t>
            </a:r>
          </a:p>
          <a:p>
            <a:r>
              <a:rPr lang="en-US" dirty="0" smtClean="0"/>
              <a:t>As a shortcut for you, I have extracted these diskette images into 13 folders by mounting them in SheepShaver</a:t>
            </a:r>
          </a:p>
          <a:p>
            <a:pPr lvl="1"/>
            <a:r>
              <a:rPr lang="en-US" dirty="0" smtClean="0"/>
              <a:t>I then copied the folders back to OS X and zipped them into the file </a:t>
            </a:r>
            <a:r>
              <a:rPr lang="en-US" dirty="0"/>
              <a:t>named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msword601 Install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Disks.zip</a:t>
            </a:r>
            <a:r>
              <a:rPr lang="en-US" dirty="0" smtClean="0"/>
              <a:t> which you </a:t>
            </a:r>
            <a:r>
              <a:rPr lang="en-US" dirty="0"/>
              <a:t>can download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drive.google.com/open?id=0B8yLWckVUiuGWkpuQVdlOEpkOUU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68300"/>
            <a:ext cx="7366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 1.6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CarbonLib</a:t>
            </a:r>
            <a:r>
              <a:rPr lang="en-US" dirty="0" smtClean="0"/>
              <a:t> is a runtime library provided by Apple</a:t>
            </a:r>
          </a:p>
          <a:p>
            <a:r>
              <a:rPr lang="en-US" dirty="0" smtClean="0"/>
              <a:t>Download </a:t>
            </a:r>
            <a:r>
              <a:rPr lang="en-US" dirty="0"/>
              <a:t>it from </a:t>
            </a:r>
            <a:r>
              <a:rPr lang="en-US" dirty="0">
                <a:hlinkClick r:id="rId2"/>
              </a:rPr>
              <a:t>https://www.macupdate.com/app/mac/4474/apple-carbonlib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 1.0.1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is a freeware for non-commercial use application that lets you set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 Info</a:t>
            </a:r>
            <a:r>
              <a:rPr lang="en-US" dirty="0" smtClean="0"/>
              <a:t> on Mac OS files</a:t>
            </a:r>
          </a:p>
          <a:p>
            <a:r>
              <a:rPr lang="en-US" dirty="0" smtClean="0"/>
              <a:t>Download </a:t>
            </a:r>
            <a:r>
              <a:rPr lang="en-US" dirty="0"/>
              <a:t>it from </a:t>
            </a:r>
            <a:r>
              <a:rPr lang="en-US" dirty="0">
                <a:hlinkClick r:id="rId2"/>
              </a:rPr>
              <a:t>http://www.frederikseiffert.de/filetype/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Virtual Machine Package was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  <a:r>
              <a:rPr lang="en-US" dirty="0" smtClean="0"/>
              <a:t> in OS 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Mac OS 9 under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SheepShaver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Shared</a:t>
            </a:r>
            <a:r>
              <a:rPr lang="en-US" dirty="0" smtClean="0"/>
              <a:t> folder to move </a:t>
            </a:r>
            <a:r>
              <a:rPr lang="en-US" dirty="0" smtClean="0"/>
              <a:t>files between OS X and OS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MacBenesh</a:t>
            </a:r>
            <a:r>
              <a:rPr lang="en-US" dirty="0" smtClean="0"/>
              <a:t> under OS 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virtual </a:t>
            </a:r>
            <a:r>
              <a:rPr lang="en-US" dirty="0" smtClean="0"/>
              <a:t>PostScript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Desktop Printer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MS Word 6 </a:t>
            </a:r>
            <a:r>
              <a:rPr lang="en-US" dirty="0" smtClean="0"/>
              <a:t>under OS </a:t>
            </a:r>
            <a:r>
              <a:rPr lang="en-US" dirty="0" smtClean="0"/>
              <a:t>9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FileType</a:t>
            </a:r>
            <a:r>
              <a:rPr lang="en-US" dirty="0" smtClean="0"/>
              <a:t> under OS </a:t>
            </a: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6969</TotalTime>
  <Words>3223</Words>
  <Application>Microsoft Macintosh PowerPoint</Application>
  <PresentationFormat>Widescreen</PresentationFormat>
  <Paragraphs>354</Paragraphs>
  <Slides>88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Calibri</vt:lpstr>
      <vt:lpstr>Calibri Light</vt:lpstr>
      <vt:lpstr>Courier</vt:lpstr>
      <vt:lpstr>Mangal</vt:lpstr>
      <vt:lpstr>Arial</vt:lpstr>
      <vt:lpstr>Office Theme</vt:lpstr>
      <vt:lpstr>How to Run MacBenesh Under Mac OS X</vt:lpstr>
      <vt:lpstr>About Me</vt:lpstr>
      <vt:lpstr>Agenda</vt:lpstr>
      <vt:lpstr>Introduction</vt:lpstr>
      <vt:lpstr>Workshop Resource Page</vt:lpstr>
      <vt:lpstr>PowerPoint Presentation</vt:lpstr>
      <vt:lpstr>The MacBenesh Virtual Machine Package</vt:lpstr>
      <vt:lpstr>PowerPoint Presentation</vt:lpstr>
      <vt:lpstr>How the Virtual Machine Package was Created</vt:lpstr>
      <vt:lpstr>If After the Workshop You Want to Create the Virtual Machine Package Yourself…</vt:lpstr>
      <vt:lpstr>PowerPoint Presentation</vt:lpstr>
      <vt:lpstr>1. SheepShaver</vt:lpstr>
      <vt:lpstr>Install SheepShaver</vt:lpstr>
      <vt:lpstr>Note About the Mac OS ROM File</vt:lpstr>
      <vt:lpstr>PowerPoint Presentation</vt:lpstr>
      <vt:lpstr>Launching SheepShaver</vt:lpstr>
      <vt:lpstr>PowerPoint Presentation</vt:lpstr>
      <vt:lpstr>2. Mac OS 9.0.4</vt:lpstr>
      <vt:lpstr>Locking the Mac OS 9.0.4 CD image file</vt:lpstr>
      <vt:lpstr>PowerPoint Presentation</vt:lpstr>
      <vt:lpstr>The Shared Folder</vt:lpstr>
      <vt:lpstr>Configuring SheepShaver Virtual Machine Settings</vt:lpstr>
      <vt:lpstr>Virtual Machine Settings - Setup</vt:lpstr>
      <vt:lpstr>PowerPoint Presentation</vt:lpstr>
      <vt:lpstr>Virtual Machine Settings – Audio/Video</vt:lpstr>
      <vt:lpstr>PowerPoint Presentation</vt:lpstr>
      <vt:lpstr>Virtual Machine Settings - Miscellaneous</vt:lpstr>
      <vt:lpstr>PowerPoint Presentation</vt:lpstr>
      <vt:lpstr>Booting SheepShaver from the CD image</vt:lpstr>
      <vt:lpstr>PowerPoint Presentation</vt:lpstr>
      <vt:lpstr>SheepShaver Booted from CD</vt:lpstr>
      <vt:lpstr>PowerPoint Presentation</vt:lpstr>
      <vt:lpstr>Installing Mac OS 9.0.4</vt:lpstr>
      <vt:lpstr>PowerPoint Presentation</vt:lpstr>
      <vt:lpstr>Running Mac OS 9 under SheepShaver</vt:lpstr>
      <vt:lpstr>PowerPoint Presentation</vt:lpstr>
      <vt:lpstr>3. MacBenesh 6.0n</vt:lpstr>
      <vt:lpstr>Install MacBenesh</vt:lpstr>
      <vt:lpstr>PowerPoint Presentation</vt:lpstr>
      <vt:lpstr>Increasing MacBenesh Memory</vt:lpstr>
      <vt:lpstr>PowerPoint Presentation</vt:lpstr>
      <vt:lpstr>MacBenesh Licence Info</vt:lpstr>
      <vt:lpstr>PowerPoint Presentation</vt:lpstr>
      <vt:lpstr>Open the Sample Score</vt:lpstr>
      <vt:lpstr>PowerPoint Presentation</vt:lpstr>
      <vt:lpstr>Printing Scores to PostScript</vt:lpstr>
      <vt:lpstr>PowerPoint Presentation</vt:lpstr>
      <vt:lpstr>Creating a New Desktop Printer</vt:lpstr>
      <vt:lpstr>PowerPoint Presentation</vt:lpstr>
      <vt:lpstr>Selecting the PostScript Printer</vt:lpstr>
      <vt:lpstr>PowerPoint Presentation</vt:lpstr>
      <vt:lpstr>Printing the Sample Score</vt:lpstr>
      <vt:lpstr>PowerPoint Presentation</vt:lpstr>
      <vt:lpstr>Saving PostScript Files to the Unix Folder</vt:lpstr>
      <vt:lpstr>PowerPoint Presentation</vt:lpstr>
      <vt:lpstr>Converting PostScript to PDF</vt:lpstr>
      <vt:lpstr>PowerPoint Presentation</vt:lpstr>
      <vt:lpstr>4. MS Word 6</vt:lpstr>
      <vt:lpstr>Using MacBenesh with MS Word 6</vt:lpstr>
      <vt:lpstr>Installing MS Word 6.0.1</vt:lpstr>
      <vt:lpstr>PowerPoint Presentation</vt:lpstr>
      <vt:lpstr>Run Microsoft Word Setup </vt:lpstr>
      <vt:lpstr>PowerPoint Presentation</vt:lpstr>
      <vt:lpstr>5. FileType</vt:lpstr>
      <vt:lpstr>Accessing Your Old Documents</vt:lpstr>
      <vt:lpstr>PowerPoint Presentation</vt:lpstr>
      <vt:lpstr>FileType and CarbonLib</vt:lpstr>
      <vt:lpstr>PowerPoint Presentation</vt:lpstr>
      <vt:lpstr>Installing CarbonLib 1.6</vt:lpstr>
      <vt:lpstr>Installing and Running FileType 1.0.1</vt:lpstr>
      <vt:lpstr>PowerPoint Presentation</vt:lpstr>
      <vt:lpstr>Setting File Info for MS Word Documents</vt:lpstr>
      <vt:lpstr>PowerPoint Presentation</vt:lpstr>
      <vt:lpstr>Setting File Info for MacBenesh Documents</vt:lpstr>
      <vt:lpstr>PowerPoint Presentation</vt:lpstr>
      <vt:lpstr>Adding MacBenesh to the FileType Database</vt:lpstr>
      <vt:lpstr>Conclusion</vt:lpstr>
      <vt:lpstr>Summary</vt:lpstr>
      <vt:lpstr>References</vt:lpstr>
      <vt:lpstr>Where to Obtain the Components Used in MacBenesh Virtual Machine Package</vt:lpstr>
      <vt:lpstr>SheepShaver</vt:lpstr>
      <vt:lpstr>Mac OS ROM File</vt:lpstr>
      <vt:lpstr>Mac OS 9.0.4</vt:lpstr>
      <vt:lpstr>MacBenesh 6.0n</vt:lpstr>
      <vt:lpstr>MS Word 6.0.1</vt:lpstr>
      <vt:lpstr>PowerPoint Presentation</vt:lpstr>
      <vt:lpstr>CarbonLib 1.6</vt:lpstr>
      <vt:lpstr>FileType 1.0.1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MacBenesh Under Mac OS X</dc:title>
  <dc:creator>Arthur Ryman</dc:creator>
  <cp:lastModifiedBy>Arthur Ryman</cp:lastModifiedBy>
  <cp:revision>125</cp:revision>
  <dcterms:created xsi:type="dcterms:W3CDTF">2017-06-17T11:37:52Z</dcterms:created>
  <dcterms:modified xsi:type="dcterms:W3CDTF">2017-07-05T14:46:04Z</dcterms:modified>
</cp:coreProperties>
</file>